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9" y="3310755"/>
            <a:ext cx="9144000" cy="23876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5256755" y="1166510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676"/>
            <a:ext cx="11049001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поездки (ЕИОП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около кнопки Личный кабинет)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4053351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турпоездки, переходим к формированию заявки на нее –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Забронировать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работа 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F7E78-2916-4C6D-8D7F-7B59A073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ГИС СОЛО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563176-7DBC-4113-8EC5-8BAC219F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500461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государственная информационная система «Современное образование Ленинградской области», введенная в эксплуатацию по распоряжению Правительства Ленинградской области 28.02.2020 г. от 136-р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объединяет 22 подсистемы, включая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«Единый информационный образовательный портал» (далее - ЕИОП),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«Электронная школа» (НЕОБХОДИМО ИМЕТЬ ЛОГИН И ПАРОЛЬ),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«Организация дополнительного образования»,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«Цифровой профиль обучающегося»,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«Туристические услуги и сертификаты» </a:t>
            </a:r>
          </a:p>
        </p:txBody>
      </p:sp>
    </p:spTree>
    <p:extLst>
      <p:ext uri="{BB962C8B-B14F-4D97-AF65-F5344CB8AC3E}">
        <p14:creationId xmlns:p14="http://schemas.microsoft.com/office/powerpoint/2010/main" val="10458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4A980-FBB3-46DE-ACAF-184144F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получения туристического сертификата и подачи заявки на турпоездку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D73CBF-5C76-4CAE-ADAB-A0000FA9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760" r="8710" b="13548"/>
          <a:stretch/>
        </p:blipFill>
        <p:spPr>
          <a:xfrm>
            <a:off x="643157" y="1745227"/>
            <a:ext cx="4164818" cy="20451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2B4245-54DA-4308-850A-F38F511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6922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                                                               3.Формирование заявки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на турпоездку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сертификат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03CB77-BE43-4C78-A7DD-5485582B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7129615" y="1818239"/>
            <a:ext cx="4521610" cy="197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ADB69B-C584-4B22-A9FC-4CD4D9600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64" t="12616" r="11532" b="31469"/>
          <a:stretch/>
        </p:blipFill>
        <p:spPr>
          <a:xfrm>
            <a:off x="3757953" y="3946922"/>
            <a:ext cx="4164818" cy="19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на ЕИОП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https://obr.lenreg.ru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(для тех, у кого есть логин и пароль)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(у кого нет логина и пароля):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«Войти через ГОСУСЛУГИ»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«Зарегистрироваться»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(вводим адрес эл. почты,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кнопка «Зарегистрироваться»)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211602" y="2373854"/>
            <a:ext cx="3646099" cy="3803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683340" y="396584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(ввод пароля) при нажатии «ВХОД» на ЕИОПе и ввода логина и пароля, получаем доступ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/>
              <a:t>Работа на ЕИОПе_шаг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561F6-91A4-4721-B0C3-195627A99C39}"/>
              </a:ext>
            </a:extLst>
          </p:cNvPr>
          <p:cNvSpPr txBox="1"/>
          <p:nvPr/>
        </p:nvSpPr>
        <p:spPr>
          <a:xfrm>
            <a:off x="749710" y="1164134"/>
            <a:ext cx="9878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Происходит переход на страницу входа в подсистему «Электронная школа»</a:t>
            </a:r>
          </a:p>
          <a:p>
            <a:pPr marL="514350" indent="-514350">
              <a:buAutoNum type="arabicPeriod"/>
            </a:pPr>
            <a:r>
              <a:rPr lang="ru-RU" sz="2800" dirty="0"/>
              <a:t>После ввода логина и пароля от подсистемы «Электронная школа» в личном кабинете ЕИОПа появится значок </a:t>
            </a:r>
          </a:p>
          <a:p>
            <a:r>
              <a:rPr lang="ru-RU" sz="2800" dirty="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702277" y="3287836"/>
            <a:ext cx="875071" cy="786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9271822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/>
              <a:t>Работа на ЕИОПе_шаг 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2045108" y="1445343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93571-098F-4C61-B3C0-749783E91EE4}"/>
              </a:ext>
            </a:extLst>
          </p:cNvPr>
          <p:cNvSpPr txBox="1"/>
          <p:nvPr/>
        </p:nvSpPr>
        <p:spPr>
          <a:xfrm>
            <a:off x="707246" y="3537155"/>
            <a:ext cx="107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/>
              <a:t>«Добавить ребенка»</a:t>
            </a:r>
          </a:p>
          <a:p>
            <a:endParaRPr lang="ru-RU" sz="2800" b="1" dirty="0"/>
          </a:p>
          <a:p>
            <a:r>
              <a:rPr lang="ru-RU" sz="2800" dirty="0"/>
              <a:t>Поочередно выбираем</a:t>
            </a:r>
            <a:r>
              <a:rPr lang="ru-RU" sz="2800" b="1" dirty="0"/>
              <a:t> </a:t>
            </a:r>
            <a:r>
              <a:rPr lang="ru-RU" sz="2800" dirty="0"/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родителя автоматически формируются сведения о детях (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ЕИОПа        2. После нажимаем «Подать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и выбираем ребёнка, на которого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77401-2961-44D1-826C-FE7EDA17B97A}"/>
              </a:ext>
            </a:extLst>
          </p:cNvPr>
          <p:cNvSpPr txBox="1"/>
          <p:nvPr/>
        </p:nvSpPr>
        <p:spPr>
          <a:xfrm>
            <a:off x="2776276" y="6017360"/>
            <a:ext cx="620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Время действия сертификата – 3 рабочих дня.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434</Words>
  <Application>Microsoft Office PowerPoint</Application>
  <PresentationFormat>Произвольный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vt:lpstr>
      <vt:lpstr>Общая информация о ГИС СОЛО</vt:lpstr>
      <vt:lpstr>Алгоритм получения туристического сертификата и подачи заявки на турпоездку </vt:lpstr>
      <vt:lpstr>Работа на ЕИОПе_шаг 1</vt:lpstr>
      <vt:lpstr>Работа на ЕИОПе_шаг 2</vt:lpstr>
      <vt:lpstr>Работа на ЕИОПе_шаг 3</vt:lpstr>
      <vt:lpstr>Работа на ЕИОПе_шаг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Марина Геннадьевна Дружинина</cp:lastModifiedBy>
  <cp:revision>21</cp:revision>
  <dcterms:created xsi:type="dcterms:W3CDTF">2022-10-03T04:19:59Z</dcterms:created>
  <dcterms:modified xsi:type="dcterms:W3CDTF">2023-09-21T10:11:26Z</dcterms:modified>
</cp:coreProperties>
</file>